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93" r:id="rId4"/>
    <p:sldId id="292" r:id="rId5"/>
    <p:sldId id="291" r:id="rId6"/>
    <p:sldId id="281" r:id="rId7"/>
    <p:sldId id="290" r:id="rId8"/>
    <p:sldId id="289" r:id="rId9"/>
    <p:sldId id="287" r:id="rId10"/>
    <p:sldId id="279" r:id="rId11"/>
    <p:sldId id="280" r:id="rId12"/>
    <p:sldId id="278" r:id="rId13"/>
    <p:sldId id="288" r:id="rId14"/>
    <p:sldId id="277" r:id="rId15"/>
    <p:sldId id="273" r:id="rId16"/>
    <p:sldId id="265" r:id="rId17"/>
    <p:sldId id="271" r:id="rId18"/>
    <p:sldId id="286" r:id="rId19"/>
    <p:sldId id="275" r:id="rId20"/>
    <p:sldId id="270" r:id="rId21"/>
    <p:sldId id="264" r:id="rId22"/>
    <p:sldId id="266" r:id="rId23"/>
    <p:sldId id="267" r:id="rId24"/>
    <p:sldId id="260" r:id="rId25"/>
    <p:sldId id="268" r:id="rId26"/>
    <p:sldId id="272" r:id="rId27"/>
    <p:sldId id="294" r:id="rId28"/>
    <p:sldId id="269" r:id="rId29"/>
    <p:sldId id="30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60"/>
  </p:normalViewPr>
  <p:slideViewPr>
    <p:cSldViewPr>
      <p:cViewPr varScale="1">
        <p:scale>
          <a:sx n="73" d="100"/>
          <a:sy n="73" d="100"/>
        </p:scale>
        <p:origin x="1482" y="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91C6-E5CC-49FE-948D-90D4C3AA7A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6A59A-F4A7-4363-B72F-9C797308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4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4A6C5-73DF-4AE2-8ECC-0DA7B840BA73}" type="slidenum">
              <a:rPr lang="ru-RU"/>
              <a:pPr/>
              <a:t>2</a:t>
            </a:fld>
            <a:endParaRPr lang="ru-RU"/>
          </a:p>
        </p:txBody>
      </p:sp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CF5D77-350C-420F-8736-78F85CCBCCD5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41C1-2083-4C1A-9215-2DA0AACC5C51}" type="slidenum">
              <a:rPr lang="ru-RU"/>
              <a:pPr/>
              <a:t>14</a:t>
            </a:fld>
            <a:endParaRPr lang="ru-RU"/>
          </a:p>
        </p:txBody>
      </p:sp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FF067E-3B8B-4B22-98A7-F4636C90F49E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276872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Целый год вместе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20191010_140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032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IMG_2020-02-12_21-26-37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1237"/>
            <a:ext cx="6346115" cy="63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IMG_2020-02-12_21-01-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5333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Ольга\Desktop\фото -осень гр № 2\DSC047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548680"/>
            <a:ext cx="7058546" cy="54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РАБОЧАЯ\3-4 года 2018  ОЛЯ\Аня телефон\IMG_20191212_170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095" y="83671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РАБОЧАЯ\3-4 года 2018  ОЛЯ\Аня телефон\IMG_20191210_100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897" y="476672"/>
            <a:ext cx="4356484" cy="58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602742" cy="587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РАБОЧАЯ\3-4 года 2018  ОЛЯ\Аня телефон\IMG_20191209_154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88" y="331788"/>
            <a:ext cx="4645025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льга\Desktop\РАБОЧАЯ\3-4 года 2018  ОЛЯ\Аня телефон\IMG_20191114_120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276" y="476672"/>
            <a:ext cx="4410490" cy="5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DSC047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548680"/>
            <a:ext cx="741682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РАБОЧАЯ\3-4 года 2018  ОЛЯ\Аня телефон\IMG_20191105_095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7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РАБОЧАЯ\3-4 года 2018  ОЛЯ\Аня телефон\IMG_20191029_1047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368" y="908720"/>
            <a:ext cx="7194241" cy="53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РАБОЧАЯ\3-4 года 2018  ОЛЯ\Аня телефон\IMG_20191029_0806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РАБОЧАЯ\3-4 года 2018  ОЛЯ\Аня телефон\IMG_20191016_1108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69907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РАБОЧАЯ\3-4 года 2018  ОЛЯ\Аня телефон\IMG_20191011_104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1276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РАБОЧАЯ\3-4 года 2018  ОЛЯ\Аня телефон\IMG_20191025_115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36837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589555" cy="61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собрание\Camera\20140904_115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58643" y="1169749"/>
            <a:ext cx="6120681" cy="459051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36912"/>
            <a:ext cx="80730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за внимание !</a:t>
            </a:r>
            <a:r>
              <a:rPr lang="ru-RU" sz="5400" b="1" dirty="0" smtClean="0">
                <a:latin typeface="Monotype Corsiva" pitchFamily="66" charset="0"/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mkiIMM2p-i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8136904" cy="51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-20200424-WA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6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IMG-20200417-WA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4608512" cy="61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\Downloads\20200303_0837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1450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05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2088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\Downloads\20200211_085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2616"/>
            <a:ext cx="7920880" cy="46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20200205_131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74155"/>
            <a:ext cx="7632848" cy="46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20200120_110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388843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</Words>
  <Application>Microsoft Office PowerPoint</Application>
  <PresentationFormat>Экран (4:3)</PresentationFormat>
  <Paragraphs>6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Яна Горюнова</cp:lastModifiedBy>
  <cp:revision>55</cp:revision>
  <dcterms:created xsi:type="dcterms:W3CDTF">2013-08-25T16:53:40Z</dcterms:created>
  <dcterms:modified xsi:type="dcterms:W3CDTF">2020-06-01T08:27:40Z</dcterms:modified>
</cp:coreProperties>
</file>