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9" r:id="rId12"/>
    <p:sldId id="270" r:id="rId13"/>
    <p:sldId id="271" r:id="rId14"/>
    <p:sldId id="272" r:id="rId15"/>
    <p:sldId id="265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82" d="100"/>
          <a:sy n="82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47C1-81A0-411C-B61B-2F27CB5F13E7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E9F0-78A7-4F62-A845-B59AAE9C0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75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47C1-81A0-411C-B61B-2F27CB5F13E7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E9F0-78A7-4F62-A845-B59AAE9C0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088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47C1-81A0-411C-B61B-2F27CB5F13E7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E9F0-78A7-4F62-A845-B59AAE9C0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23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47C1-81A0-411C-B61B-2F27CB5F13E7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E9F0-78A7-4F62-A845-B59AAE9C0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533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47C1-81A0-411C-B61B-2F27CB5F13E7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E9F0-78A7-4F62-A845-B59AAE9C0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0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47C1-81A0-411C-B61B-2F27CB5F13E7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E9F0-78A7-4F62-A845-B59AAE9C0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8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47C1-81A0-411C-B61B-2F27CB5F13E7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E9F0-78A7-4F62-A845-B59AAE9C0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6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47C1-81A0-411C-B61B-2F27CB5F13E7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E9F0-78A7-4F62-A845-B59AAE9C0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84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47C1-81A0-411C-B61B-2F27CB5F13E7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E9F0-78A7-4F62-A845-B59AAE9C0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384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47C1-81A0-411C-B61B-2F27CB5F13E7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E9F0-78A7-4F62-A845-B59AAE9C0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34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47C1-81A0-411C-B61B-2F27CB5F13E7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E9F0-78A7-4F62-A845-B59AAE9C0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7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247C1-81A0-411C-B61B-2F27CB5F13E7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CE9F0-78A7-4F62-A845-B59AAE9C0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52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oyadoyasamos.com/wp-content/uploads/2018/05/powerpoint-slide-designs-white-background-parksandrecgifs-pertaining-to-powerpoint-slide-designs-whit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38"/>
            <a:ext cx="9130748" cy="684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b="1" kern="1800" spc="-35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Ниткография</a:t>
            </a:r>
            <a:r>
              <a:rPr lang="ru-RU" b="1" kern="1800" spc="-35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: расширяем границы творчества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861048"/>
            <a:ext cx="5616624" cy="17526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"Истоки способностей и дарования детей — на кончиках их пальцев".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</a:p>
          <a:p>
            <a:r>
              <a:rPr lang="ru-RU" b="1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В. А. Сухомлинский.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100" name="Picture 4" descr="http://nadezhdy-russia.ru/d/post_5c261be9c6c7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1567">
            <a:off x="6447833" y="346149"/>
            <a:ext cx="2479224" cy="171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852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oyadoyasamos.com/wp-content/uploads/2018/05/powerpoint-slide-designs-white-background-parksandrecgifs-pertaining-to-powerpoint-slide-designs-whit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-13885"/>
            <a:ext cx="9130748" cy="684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ниткография\фото\IMG_20201030_1025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98" y="476672"/>
            <a:ext cx="466168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apf.mail.ru/cgi-bin/readmsg?id=16051194731814249278;0;1&amp;exif=1&amp;full=1&amp;x-email=elenka-shvetsova81%40bk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apf.mail.ru/cgi-bin/readmsg?id=16051194731814249278;0;1&amp;exif=1&amp;full=1&amp;x-email=elenka-shvetsova81%40bk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626" y="3623926"/>
            <a:ext cx="4067420" cy="301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758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doyadoyasamos.com/wp-content/uploads/2018/05/powerpoint-slide-designs-white-background-parksandrecgifs-pertaining-to-powerpoint-slide-designs-whit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-13885"/>
            <a:ext cx="9130748" cy="684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" t="4006" r="-62" b="4006"/>
          <a:stretch/>
        </p:blipFill>
        <p:spPr bwMode="auto">
          <a:xfrm>
            <a:off x="179512" y="476672"/>
            <a:ext cx="5010150" cy="364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s://apf.mail.ru/cgi-bin/readmsg?id=16051194731814249278;0;3&amp;exif=1&amp;full=1&amp;x-email=elenka-shvetsova81%40bk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72" y="3717032"/>
            <a:ext cx="4038965" cy="299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241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doyadoyasamos.com/wp-content/uploads/2018/05/powerpoint-slide-designs-white-background-parksandrecgifs-pertaining-to-powerpoint-slide-designs-whit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-13885"/>
            <a:ext cx="9130748" cy="687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04664"/>
            <a:ext cx="4729287" cy="350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s://apf.mail.ru/cgi-bin/readmsg?id=16051194731814249278;0;5&amp;exif=1&amp;full=1&amp;x-email=elenka-shvetsova81%40bk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3905893" cy="289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120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doyadoyasamos.com/wp-content/uploads/2018/05/powerpoint-slide-designs-white-background-parksandrecgifs-pertaining-to-powerpoint-slide-designs-whit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27123"/>
            <a:ext cx="9130748" cy="687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ниткография\фото\дерево\IMG_20201116_1147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362078" cy="323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ниткография\фото\дерево\IMG_20201116_1148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70668"/>
            <a:ext cx="3138686" cy="423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386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doyadoyasamos.com/wp-content/uploads/2018/05/powerpoint-slide-designs-white-background-parksandrecgifs-pertaining-to-powerpoint-slide-designs-whit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-13885"/>
            <a:ext cx="9130748" cy="687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ниткография\фото\лиса\IMG_20201127_1815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24944"/>
            <a:ext cx="4434086" cy="3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ниткография\фото\лиса\IMG_20201127_1601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" t="23555" r="-142" b="-23555"/>
          <a:stretch/>
        </p:blipFill>
        <p:spPr bwMode="auto">
          <a:xfrm>
            <a:off x="467544" y="419869"/>
            <a:ext cx="37080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789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oyadoyasamos.com/wp-content/uploads/2018/05/powerpoint-slide-designs-white-background-parksandrecgifs-pertaining-to-powerpoint-slide-designs-whit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38"/>
            <a:ext cx="9130748" cy="684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228600">
              <a:lnSpc>
                <a:spcPct val="115000"/>
              </a:lnSpc>
              <a:spcBef>
                <a:spcPct val="20000"/>
              </a:spcBef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работы необходимо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шаблон</a:t>
            </a:r>
            <a:endParaRPr lang="ru-RU" sz="2400" dirty="0"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л</a:t>
            </a:r>
            <a:r>
              <a:rPr lang="ru-RU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ист картона</a:t>
            </a:r>
            <a:endParaRPr lang="ru-RU" sz="2400" dirty="0"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шерстяные нитки.</a:t>
            </a:r>
            <a:endParaRPr lang="ru-RU" sz="2400" dirty="0"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лей  ПВА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689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oyadoyasamos.com/wp-content/uploads/2018/05/powerpoint-slide-designs-white-background-parksandrecgifs-pertaining-to-powerpoint-slide-designs-whit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38"/>
            <a:ext cx="9130748" cy="684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 fontAlgn="base">
              <a:lnSpc>
                <a:spcPts val="2175"/>
              </a:lnSpc>
              <a:spcBef>
                <a:spcPct val="20000"/>
              </a:spcBef>
            </a:pP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Заключение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 fontAlgn="base">
              <a:lnSpc>
                <a:spcPct val="115000"/>
              </a:lnSpc>
              <a:spcAft>
                <a:spcPts val="1875"/>
              </a:spcAft>
              <a:buNone/>
            </a:pPr>
            <a:r>
              <a:rPr lang="ru-RU" sz="36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Ниткография</a:t>
            </a:r>
            <a:r>
              <a:rPr lang="ru-RU" sz="3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— отличный способ времяпровождения с детьми. Да и взрослым создание объемных рисунков, несомненно, придется по вкусу. Это занятие не требует много времени, сил и средств. Достаточно вашей фантазии и несложных навыков. Взамен вы получите массу удовольствия, позитивных эмоций, а также научите вашего ребенка творчески мыслить и создавать настоящие шедевры</a:t>
            </a:r>
            <a:r>
              <a:rPr lang="ru-RU" sz="3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B050"/>
                </a:solidFill>
                <a:latin typeface="Open Sans"/>
                <a:ea typeface="Times New Roman"/>
                <a:cs typeface="Times New Roman"/>
              </a:rPr>
              <a:t> 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59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oyadoyasamos.com/wp-content/uploads/2018/05/powerpoint-slide-designs-white-background-parksandrecgifs-pertaining-to-powerpoint-slide-designs-whit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38"/>
            <a:ext cx="9130748" cy="684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Ниткография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удивительная техника рисования, другими словами - «рисование нитками». С помощью этой техники можно создавать яркие картины без использования кисточек и красок, лишь с </a:t>
            </a: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помощью 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нитей и клея. </a:t>
            </a:r>
            <a:endParaRPr lang="ru-RU" sz="2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0751"/>
            <a:ext cx="3937248" cy="393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32696"/>
            <a:ext cx="3763726" cy="282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38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oyadoyasamos.com/wp-content/uploads/2018/05/powerpoint-slide-designs-white-background-parksandrecgifs-pertaining-to-powerpoint-slide-designs-whit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21490"/>
            <a:ext cx="9130748" cy="684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ea typeface="Calibri"/>
                <a:cs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Раскрыть значение нетрадиционных приёмов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изодеятельности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 работе с дошкольниками для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развития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воображения, творческого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мышления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творческой активности.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36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oyadoyasamos.com/wp-content/uploads/2018/05/powerpoint-slide-designs-white-background-parksandrecgifs-pertaining-to-powerpoint-slide-designs-whit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38"/>
            <a:ext cx="9130748" cy="684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000" dirty="0" smtClean="0">
                <a:solidFill>
                  <a:srgbClr val="1B1C2A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Совершенствование зрительного восприятия. </a:t>
            </a:r>
            <a:endParaRPr lang="ru-RU" sz="3000" dirty="0" smtClean="0">
              <a:solidFill>
                <a:srgbClr val="1B1C2A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000" dirty="0" smtClean="0">
                <a:solidFill>
                  <a:srgbClr val="1B1C2A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Развитие мелкой моторики.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000" dirty="0" smtClean="0">
                <a:solidFill>
                  <a:srgbClr val="1B1C2A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Развитие творчества и фантазии.</a:t>
            </a:r>
            <a:endParaRPr lang="ru-RU" sz="3000" dirty="0" smtClean="0">
              <a:solidFill>
                <a:srgbClr val="1B1C2A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000" dirty="0" smtClean="0">
                <a:solidFill>
                  <a:srgbClr val="1B1C2A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Совершенствование внимания, усидчивости</a:t>
            </a:r>
            <a:r>
              <a:rPr lang="ru-RU" dirty="0" smtClean="0">
                <a:solidFill>
                  <a:srgbClr val="1B1C2A"/>
                </a:solidFill>
                <a:effectLst/>
                <a:latin typeface="Open Sans"/>
                <a:ea typeface="Times New Roman"/>
                <a:cs typeface="Times New Roman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669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oyadoyasamos.com/wp-content/uploads/2018/05/powerpoint-slide-designs-white-background-parksandrecgifs-pertaining-to-powerpoint-slide-designs-whit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38"/>
            <a:ext cx="9130748" cy="684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indent="2286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800" b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Основные принципы работы.</a:t>
            </a:r>
            <a:r>
              <a:rPr lang="ru-RU" sz="2800" b="1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147248" cy="5073427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Комфортность</a:t>
            </a:r>
            <a:endParaRPr lang="ru-RU" sz="2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Личностно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–ориентированное </a:t>
            </a: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взаимодействие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  Погружение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каждого ребенка в творческий </a:t>
            </a: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процесс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  0пора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внутреннюю </a:t>
            </a: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мотивацию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  Деятельность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426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oyadoyasamos.com/wp-content/uploads/2018/05/powerpoint-slide-designs-white-background-parksandrecgifs-pertaining-to-powerpoint-slide-designs-whit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38"/>
            <a:ext cx="9130748" cy="684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Оригинальное, нетрадиционное рисование привлекает своей простотой и доступностью, раскрывает возможность использования хорошо знакомых предметов в качестве художественных материалов.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Нетрадиционное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рисование играет важную роль в общем психическом развитии ребенка.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19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oyadoyasamos.com/wp-content/uploads/2018/05/powerpoint-slide-designs-white-background-parksandrecgifs-pertaining-to-powerpoint-slide-designs-whit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38"/>
            <a:ext cx="9130748" cy="684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Ожидаемые результаты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Работая в этой </a:t>
            </a:r>
            <a:r>
              <a:rPr lang="ru-RU" sz="2800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технике</a:t>
            </a:r>
            <a:r>
              <a:rPr lang="ru-RU" sz="28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ребёнок приобретает уверенность и усидчивость, у него формируются настойчивость, аккуратность, умение доводить начатое до конца, развиваются глазомер, воображение, фантазия.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682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oyadoyasamos.com/wp-content/uploads/2018/05/powerpoint-slide-designs-white-background-parksandrecgifs-pertaining-to-powerpoint-slide-designs-whit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38"/>
            <a:ext cx="9130748" cy="684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работ в технике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ниткография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контура рисунка нитями</a:t>
            </a:r>
          </a:p>
          <a:p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выкладывание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рисунка нитью по спирали</a:t>
            </a:r>
          </a:p>
          <a:p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Выкладывание рисунка длинными нитями</a:t>
            </a:r>
            <a:endParaRPr lang="ru-RU" sz="280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рисунка  комбинированной техникой -скрученных и прямых линий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рисунка петлями</a:t>
            </a:r>
            <a:endParaRPr lang="ru-RU" sz="280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из мелких нитей</a:t>
            </a:r>
          </a:p>
        </p:txBody>
      </p:sp>
    </p:spTree>
    <p:extLst>
      <p:ext uri="{BB962C8B-B14F-4D97-AF65-F5344CB8AC3E}">
        <p14:creationId xmlns:p14="http://schemas.microsoft.com/office/powerpoint/2010/main" val="2818800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oyadoyasamos.com/wp-content/uploads/2018/05/powerpoint-slide-designs-white-background-parksandrecgifs-pertaining-to-powerpoint-slide-designs-whit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38"/>
            <a:ext cx="9130748" cy="684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ниткография\фото\IMG_20201027_12425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9182"/>
            <a:ext cx="335575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ниткография\фото\IMG_20201028_1325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81944"/>
            <a:ext cx="336356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4863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189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Ниткография: расширяем границы творчества </vt:lpstr>
      <vt:lpstr>Презентация PowerPoint</vt:lpstr>
      <vt:lpstr>Цель:</vt:lpstr>
      <vt:lpstr>Задачи:</vt:lpstr>
      <vt:lpstr>Основные принципы работы. </vt:lpstr>
      <vt:lpstr>Актуальность</vt:lpstr>
      <vt:lpstr>Ожидаемые результаты</vt:lpstr>
      <vt:lpstr>Оформление работ в технике ниткография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работы необходимо 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Ниткография: расширяем границы творчества</dc:title>
  <dc:creator>evanuskinues</dc:creator>
  <cp:lastModifiedBy>User</cp:lastModifiedBy>
  <cp:revision>22</cp:revision>
  <dcterms:created xsi:type="dcterms:W3CDTF">2020-10-26T18:17:55Z</dcterms:created>
  <dcterms:modified xsi:type="dcterms:W3CDTF">2020-11-29T14:09:00Z</dcterms:modified>
</cp:coreProperties>
</file>