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5" r:id="rId5"/>
    <p:sldId id="266" r:id="rId6"/>
    <p:sldId id="267" r:id="rId7"/>
    <p:sldId id="268" r:id="rId8"/>
    <p:sldId id="269" r:id="rId9"/>
    <p:sldId id="271" r:id="rId10"/>
    <p:sldId id="263" r:id="rId11"/>
    <p:sldId id="272" r:id="rId12"/>
    <p:sldId id="274" r:id="rId13"/>
    <p:sldId id="275" r:id="rId14"/>
    <p:sldId id="264" r:id="rId15"/>
    <p:sldId id="261" r:id="rId16"/>
    <p:sldId id="270" r:id="rId17"/>
    <p:sldId id="26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37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285992"/>
            <a:ext cx="6858048" cy="2133600"/>
          </a:xfrm>
          <a:prstGeom prst="round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страницам 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Великой Войны…..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(1941-1945гг.)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43636" y="4929198"/>
            <a:ext cx="2357430" cy="1000132"/>
          </a:xfrm>
          <a:prstGeom prst="round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r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pPr algn="r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Ломакина З.А.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214290"/>
            <a:ext cx="5072098" cy="163121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  <a:endParaRPr lang="en-US" alt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</a:p>
          <a:p>
            <a:pPr algn="ctr"/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«Подсолнух»</a:t>
            </a:r>
          </a:p>
          <a:p>
            <a:pPr algn="ctr"/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Тамбов </a:t>
            </a:r>
            <a:r>
              <a:rPr lang="ru-RU" altLang="ru-RU" sz="20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152400"/>
            <a:ext cx="3962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Около 40 миллионов советских людей погибло.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Представляете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что это значит? Это значит - 30 убитых на 2 метра земли, 28 тысяч убитых ежедневно.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значит - каждый четвёртый житель страны погиб.</a:t>
            </a:r>
          </a:p>
        </p:txBody>
      </p:sp>
      <p:pic>
        <p:nvPicPr>
          <p:cNvPr id="3074" name="Picture 2" descr="C:\Users\Администратор\Desktop\Аня\829208831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4762500" cy="476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56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1637_1373726319_b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3077"/>
            <a:ext cx="4124324" cy="3323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истратор\Desktop\1653_839787670_b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84876"/>
            <a:ext cx="4324376" cy="3144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64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304800"/>
            <a:ext cx="5006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Маршал Великой Войны!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www.hrono.ru/img/vov/zhukov_orde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89575"/>
            <a:ext cx="4343400" cy="5358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00800" y="3429000"/>
            <a:ext cx="2314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Г.К. Жуков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3125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ня\Война 1941-1945гг\91512658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09600"/>
            <a:ext cx="2438405" cy="2325629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едаль «За оборону Ленинграда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3163"/>
            <a:ext cx="2381250" cy="3238501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едаль «За оборону Москвы»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4126"/>
            <a:ext cx="2381250" cy="3076575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едаль «За победу над Германией в Великой Отечественной войне 1941 - 1945 гг.». (общий вид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12817"/>
            <a:ext cx="1790700" cy="334327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Медаль «За взятие Берлина».(общий вид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05200"/>
            <a:ext cx="1781175" cy="3190876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401" y="4120635"/>
            <a:ext cx="30215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Награды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времен войны.</a:t>
            </a:r>
            <a:endParaRPr lang="ru-RU" sz="2800" dirty="0"/>
          </a:p>
        </p:txBody>
      </p:sp>
      <p:pic>
        <p:nvPicPr>
          <p:cNvPr id="1036" name="Picture 12" descr="Медаль «За отвагу»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629025"/>
            <a:ext cx="1905000" cy="3067051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98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90" y="214291"/>
            <a:ext cx="3929090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Сияет солнце в День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Победы</a:t>
            </a:r>
          </a:p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будет нам всегда светить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боях жестоких наши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дед</a:t>
            </a:r>
          </a:p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Врага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сумели победить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Идут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колонны ровным строем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льются песни там и тут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небе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городов-героев</a:t>
            </a:r>
          </a:p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Сверкает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праздничный салют! </a:t>
            </a:r>
          </a:p>
        </p:txBody>
      </p:sp>
      <p:pic>
        <p:nvPicPr>
          <p:cNvPr id="1027" name="Picture 3" descr="C:\Users\СОВА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8572560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413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349152"/>
            <a:ext cx="4191000" cy="2246769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Фронтовикам – земной поклон!</a:t>
            </a:r>
          </a:p>
          <a:p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вам и слава.</a:t>
            </a:r>
          </a:p>
          <a:p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цель у всех одна</a:t>
            </a:r>
          </a:p>
          <a:p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 земному шару!</a:t>
            </a:r>
          </a:p>
        </p:txBody>
      </p:sp>
      <p:pic>
        <p:nvPicPr>
          <p:cNvPr id="2050" name="Picture 2" descr="C:\Users\Администратор\Desktop\Аня\812873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00174"/>
            <a:ext cx="3867150" cy="464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35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Аня\440ac85640f2724c70e04c14ba52cda0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4043362" cy="411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1621_738618478_b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19400"/>
            <a:ext cx="4419600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17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3143248"/>
            <a:ext cx="5214974" cy="341632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Жестокое 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слово-Война!</a:t>
            </a:r>
          </a:p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Прожекторов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яростной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вспышкой</a:t>
            </a:r>
          </a:p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нам в детство врывалась она.</a:t>
            </a:r>
          </a:p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Смертельными тоннами стали,</a:t>
            </a:r>
          </a:p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Сиреной тревоги ночной.</a:t>
            </a: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 дни мы в войну не играли -</a:t>
            </a: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просто дышали войной. </a:t>
            </a:r>
          </a:p>
          <a:p>
            <a:pPr algn="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Иоффе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рисунки\памятни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"/>
            <a:ext cx="5272095" cy="3333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57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1357298"/>
            <a:ext cx="5410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</a:t>
            </a:r>
          </a:p>
          <a:p>
            <a:pPr algn="ctr"/>
            <a:r>
              <a:rPr lang="ru-RU" sz="6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6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2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1000"/>
            <a:lum/>
          </a:blip>
          <a:srcRect/>
          <a:stretch>
            <a:fillRect t="-1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>
              <a:gd name="adj" fmla="val 33334"/>
            </a:avLst>
          </a:prstGeom>
          <a:gradFill flip="none" rotWithShape="1">
            <a:gsLst>
              <a:gs pos="0">
                <a:srgbClr val="FFF200">
                  <a:alpha val="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Помним и чтим….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oundRect">
            <a:avLst>
              <a:gd name="adj" fmla="val 7618"/>
            </a:avLst>
          </a:prstGeom>
          <a:noFill/>
          <a:ln w="22225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bevel/>
          </a:ln>
        </p:spPr>
        <p:txBody>
          <a:bodyPr/>
          <a:lstStyle/>
          <a:p>
            <a:pPr marL="0" indent="0">
              <a:buNone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будем памяти верны тому,</a:t>
            </a:r>
          </a:p>
          <a:p>
            <a:pPr marL="0" indent="0">
              <a:buNone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не пришел с войны,</a:t>
            </a:r>
          </a:p>
          <a:p>
            <a:pPr marL="0" indent="0">
              <a:buNone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жизнь свою за нас отдал,</a:t>
            </a:r>
          </a:p>
          <a:p>
            <a:pPr marL="0" indent="0">
              <a:buNone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край родимый защищал!</a:t>
            </a:r>
          </a:p>
          <a:p>
            <a:pPr marL="0" indent="0">
              <a:buNone/>
            </a:pPr>
            <a:endParaRPr lang="ru-RU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>
              <a:gd name="adj" fmla="val 26667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всё начиналось….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449763"/>
          </a:xfrm>
          <a:prstGeom prst="roundRect">
            <a:avLst>
              <a:gd name="adj" fmla="val 11530"/>
            </a:avLst>
          </a:prstGeom>
          <a:noFill/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рассвете 22 июня 1941 года началась Великая Отечественная война.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 года до 9 мая 1945 года наши деды и прадеды боролись за освобождение родины от фашизма.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делали это ради будущих поколений, ради нас.</a:t>
            </a:r>
            <a:endParaRPr lang="ru-RU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fabdfa91a54f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81000" y="228600"/>
            <a:ext cx="1219200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285728"/>
            <a:ext cx="671517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Идя дорогами войны…..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571612"/>
            <a:ext cx="7000924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защиту Родины встали все. Уходили на фронт эшелоны, создавались партизанские отряды, вставали на трудовую вахту женщины и дети.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Они сражались в партизанских отрядах, работали на военных заводах, собирали тёплые вещи для фронтовиков, выступали с концертами перед раненными в госпиталях. Они встретили войну в разном возрасте. Кто-то совсем крохой, кто-то подростком. Кто-то был на пороге юности.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47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"/>
            <a:ext cx="373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1941г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Главной операцией этого года стала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битва за Москву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конце сентября – начало октября 1941г. началась немецкая операция «Тайфун» - нацеленная на взятие Москвы.</a:t>
            </a:r>
          </a:p>
        </p:txBody>
      </p:sp>
      <p:pic>
        <p:nvPicPr>
          <p:cNvPr id="6146" name="Picture 2" descr="C:\Users\Администратор\Desktop\1614_1982224107_b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2388"/>
            <a:ext cx="4645269" cy="533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69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34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1942 г.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Сталинградская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битва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одна из самых трагических в войне.</a:t>
            </a:r>
          </a:p>
        </p:txBody>
      </p:sp>
      <p:pic>
        <p:nvPicPr>
          <p:cNvPr id="7170" name="Picture 2" descr="C:\Users\Администратор\Desktop\1620_266541111_b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59523"/>
            <a:ext cx="5029200" cy="4865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1" y="228600"/>
            <a:ext cx="41909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1943г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главная битва этого года –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Курская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Курская битва – это битва техники, с обеих сторон примерно 2 млн. человек, 5 тыс. самолетов, примерно 5 тыс. танков. </a:t>
            </a:r>
          </a:p>
        </p:txBody>
      </p:sp>
      <p:pic>
        <p:nvPicPr>
          <p:cNvPr id="9218" name="Picture 2" descr="D:\РАБОТА\9 класс\ВОВ\6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343400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82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228600"/>
            <a:ext cx="3886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1944г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 этом году СССР достиг превосходства над противником. Армия не в чем не нуждалась. В марте 1944г. освобождена вся территория СССР.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крупная операция этого года – 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Багратион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- это освобождение Белоруссии.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Далее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освободились Польша, Румыния, Болгария, Венгрия, Югославия, Чехословакия.</a:t>
            </a:r>
          </a:p>
        </p:txBody>
      </p:sp>
      <p:pic>
        <p:nvPicPr>
          <p:cNvPr id="5122" name="Picture 2" descr="C:\Users\Администратор\Desktop\Аня\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19200"/>
            <a:ext cx="4826000" cy="4963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15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28600"/>
            <a:ext cx="4419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1945г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 главная операция этого года -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Берлинская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– началась 16 апреля,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мая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завершилась взятием Берлина.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РАБОТА\9 класс\ВОВ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038600" cy="3716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РАБОТА\9 класс\ВОВ\30 апреля 1945 год Егоров и Кантария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19401"/>
            <a:ext cx="426720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38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286</TotalTime>
  <Words>479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Theme</vt:lpstr>
      <vt:lpstr>По страницам  Великой Войны….. (1941-1945гг.)</vt:lpstr>
      <vt:lpstr>Помним и чтим….</vt:lpstr>
      <vt:lpstr>Как всё начиналось….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страницам Великой Войны…</dc:title>
  <dc:creator>андрей</dc:creator>
  <cp:lastModifiedBy>Яна Горюнова</cp:lastModifiedBy>
  <cp:revision>45</cp:revision>
  <dcterms:created xsi:type="dcterms:W3CDTF">2014-07-29T09:23:38Z</dcterms:created>
  <dcterms:modified xsi:type="dcterms:W3CDTF">2021-05-17T11:41:50Z</dcterms:modified>
</cp:coreProperties>
</file>